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74" r:id="rId8"/>
    <p:sldId id="264" r:id="rId9"/>
    <p:sldId id="270" r:id="rId10"/>
    <p:sldId id="271" r:id="rId11"/>
    <p:sldId id="272" r:id="rId12"/>
    <p:sldId id="275" r:id="rId13"/>
    <p:sldId id="273" r:id="rId14"/>
    <p:sldId id="265" r:id="rId15"/>
    <p:sldId id="266" r:id="rId16"/>
    <p:sldId id="267" r:id="rId17"/>
    <p:sldId id="268" r:id="rId18"/>
    <p:sldId id="258" r:id="rId1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3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913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203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1332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7958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112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255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4467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43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42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407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936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D1FE8-7A73-4D18-8475-DF80B7DC4838}" type="datetimeFigureOut">
              <a:rPr lang="es-CO" smtClean="0"/>
              <a:t>7/04/2025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EC804-748C-4D39-92A6-579C1692B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890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824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54E48-9C9F-C7C5-DF37-5C1D507E0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0BE2158-EE91-7EB2-6D4D-104CFA2B6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834371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FF6FC-8ED1-1BE0-75FF-4314782E6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0541E29A-8D06-C660-535F-5560D2068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483630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DCF485-D0E5-B493-3EC3-E141CC4F1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0057441-C593-D02F-FAE9-0148945D7B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084728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A1C9C-52E7-0A8A-59DF-06B606A1A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264DEB-01E6-1391-E57A-978DB13CC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92110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E8B8C-5857-5B20-6DDF-5F97A7D3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D6D1AA2-286B-12AA-DFB3-6D1D4EC346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303229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7F21F-11B3-98B9-9E3B-95DFE1A1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66339168-A908-9F7E-9442-2F502EDF4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182850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7ED2B-94FF-FC1C-61F8-80AE8FA7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95DC0E7-7B60-35F0-326D-6795FEF952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02209" cy="6919993"/>
          </a:xfrm>
        </p:spPr>
      </p:pic>
    </p:spTree>
    <p:extLst>
      <p:ext uri="{BB962C8B-B14F-4D97-AF65-F5344CB8AC3E}">
        <p14:creationId xmlns:p14="http://schemas.microsoft.com/office/powerpoint/2010/main" val="1148238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AF60C-3FDC-EF8E-127B-886B9E9A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5431AA6-93A4-A3D9-C885-E75EE5ECCA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92469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B58DBC-5201-57BE-37D4-CCF60E2B8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074EB72-BEBF-79FD-978C-CEAD5B529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06891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76570-E766-F85C-16D1-6A11AA6C8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58838AF-DEB0-E8F8-908A-AE6351628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38702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B396F5-7932-9710-CAAE-C9D40962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655EBB-8B4A-F12F-2D56-CA00920E2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845452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6C357-8772-C3D4-4EAE-1A653F512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385D2B0-EA2E-3832-CA35-B7E0DD1057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75390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0966D-173C-7B63-3395-3E16A5D8D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FE6E96F-FE3D-4581-3AFB-101A74CBA8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675395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E16B2-1727-9E7B-C1B1-64EC31A1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742054A-73E6-7A18-D31D-3BD4160BF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219877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4459D5-0E88-A28E-EBEA-00E6334CC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083C14F-4E79-5B47-5B6C-8D69D2855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409957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EC509-1EE4-202B-CDC3-5FAB82343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F838F78C-F0CA-F095-544A-7AC0E4610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859407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5799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Panorámica</PresentationFormat>
  <Paragraphs>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Fabrizzio Rodriguez</dc:creator>
  <cp:lastModifiedBy>Mauricio Elareaco</cp:lastModifiedBy>
  <cp:revision>14</cp:revision>
  <dcterms:created xsi:type="dcterms:W3CDTF">2024-01-19T14:07:19Z</dcterms:created>
  <dcterms:modified xsi:type="dcterms:W3CDTF">2025-04-07T21:54:06Z</dcterms:modified>
</cp:coreProperties>
</file>